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0"/>
  </p:notesMasterIdLst>
  <p:sldIdLst>
    <p:sldId id="257" r:id="rId3"/>
    <p:sldId id="4954" r:id="rId4"/>
    <p:sldId id="5054" r:id="rId5"/>
    <p:sldId id="260" r:id="rId6"/>
    <p:sldId id="302" r:id="rId7"/>
    <p:sldId id="2134805744" r:id="rId8"/>
    <p:sldId id="366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5041" r:id="rId24"/>
    <p:sldId id="4971" r:id="rId25"/>
    <p:sldId id="2076137129" r:id="rId26"/>
    <p:sldId id="2076137128" r:id="rId27"/>
    <p:sldId id="4973" r:id="rId28"/>
    <p:sldId id="4974" r:id="rId29"/>
    <p:sldId id="5042" r:id="rId30"/>
    <p:sldId id="2134805735" r:id="rId31"/>
    <p:sldId id="2134805734" r:id="rId32"/>
    <p:sldId id="2134805736" r:id="rId33"/>
    <p:sldId id="2134805732" r:id="rId34"/>
    <p:sldId id="2134805733" r:id="rId35"/>
    <p:sldId id="4967" r:id="rId36"/>
    <p:sldId id="4966" r:id="rId37"/>
    <p:sldId id="4975" r:id="rId38"/>
    <p:sldId id="4976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50" r:id="rId49"/>
    <p:sldId id="5049" r:id="rId50"/>
    <p:sldId id="5033" r:id="rId51"/>
    <p:sldId id="5034" r:id="rId52"/>
    <p:sldId id="4961" r:id="rId53"/>
    <p:sldId id="2076137130" r:id="rId54"/>
    <p:sldId id="5044" r:id="rId55"/>
    <p:sldId id="369" r:id="rId56"/>
    <p:sldId id="5043" r:id="rId57"/>
    <p:sldId id="370" r:id="rId58"/>
    <p:sldId id="4965" r:id="rId59"/>
    <p:sldId id="2076137132" r:id="rId60"/>
    <p:sldId id="2076137133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2076137034" r:id="rId83"/>
    <p:sldId id="2076137035" r:id="rId84"/>
    <p:sldId id="2076137020" r:id="rId85"/>
    <p:sldId id="2076137025" r:id="rId86"/>
    <p:sldId id="2076137031" r:id="rId87"/>
    <p:sldId id="2076137037" r:id="rId88"/>
    <p:sldId id="4999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2134805744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26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Tue, 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(20-25%)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(15-20%)</a:t>
            </a:r>
          </a:p>
          <a:p>
            <a:r>
              <a:rPr lang="en-US" dirty="0"/>
              <a:t>Design infrastructure solutions (30-35%)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Latest OD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519A1-7CE6-E39E-EDFB-24F00000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60" y="763564"/>
            <a:ext cx="4023567" cy="385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7DC44-E510-546F-0AA2-51F083F1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4" y="763564"/>
            <a:ext cx="3633607" cy="38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9024</TotalTime>
  <Words>601</Words>
  <Application>Microsoft Office PowerPoint</Application>
  <PresentationFormat>On-screen Show (16:9)</PresentationFormat>
  <Paragraphs>179</Paragraphs>
  <Slides>87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Exam AZ-305 Latest OD Changes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183</cp:revision>
  <dcterms:created xsi:type="dcterms:W3CDTF">2015-09-28T19:52:00Z</dcterms:created>
  <dcterms:modified xsi:type="dcterms:W3CDTF">2023-08-09T12:57:42Z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